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0" r:id="rId1"/>
  </p:sldMasterIdLst>
  <p:notesMasterIdLst>
    <p:notesMasterId r:id="rId26"/>
  </p:notesMasterIdLst>
  <p:sldIdLst>
    <p:sldId id="256" r:id="rId2"/>
    <p:sldId id="305" r:id="rId3"/>
    <p:sldId id="324" r:id="rId4"/>
    <p:sldId id="262" r:id="rId5"/>
    <p:sldId id="306" r:id="rId6"/>
    <p:sldId id="307" r:id="rId7"/>
    <p:sldId id="308" r:id="rId8"/>
    <p:sldId id="309" r:id="rId9"/>
    <p:sldId id="310" r:id="rId10"/>
    <p:sldId id="311" r:id="rId11"/>
    <p:sldId id="313" r:id="rId12"/>
    <p:sldId id="314" r:id="rId13"/>
    <p:sldId id="315" r:id="rId14"/>
    <p:sldId id="312" r:id="rId15"/>
    <p:sldId id="316" r:id="rId16"/>
    <p:sldId id="317" r:id="rId17"/>
    <p:sldId id="319" r:id="rId18"/>
    <p:sldId id="318" r:id="rId19"/>
    <p:sldId id="320" r:id="rId20"/>
    <p:sldId id="322" r:id="rId21"/>
    <p:sldId id="321" r:id="rId22"/>
    <p:sldId id="301" r:id="rId23"/>
    <p:sldId id="323" r:id="rId24"/>
    <p:sldId id="279" r:id="rId25"/>
  </p:sldIdLst>
  <p:sldSz cx="9144000" cy="5143500" type="screen16x9"/>
  <p:notesSz cx="6858000" cy="9144000"/>
  <p:embeddedFontLst>
    <p:embeddedFont>
      <p:font typeface="Roboto Condensed" charset="0"/>
      <p:regular r:id="rId27"/>
      <p:bold r:id="rId28"/>
      <p:italic r:id="rId29"/>
      <p:boldItalic r:id="rId30"/>
    </p:embeddedFont>
    <p:embeddedFont>
      <p:font typeface="Tw Cen MT" pitchFamily="34" charset="0"/>
      <p:regular r:id="rId31"/>
      <p:bold r:id="rId32"/>
      <p:italic r:id="rId33"/>
      <p:boldItalic r:id="rId34"/>
    </p:embeddedFont>
    <p:embeddedFont>
      <p:font typeface="Wingdings 2" pitchFamily="18" charset="2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375946C-3BDE-49E2-A6CB-965AF506740D}">
  <a:tblStyle styleId="{E375946C-3BDE-49E2-A6CB-965AF50674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24" autoAdjust="0"/>
  </p:normalViewPr>
  <p:slideViewPr>
    <p:cSldViewPr snapToGrid="0">
      <p:cViewPr>
        <p:scale>
          <a:sx n="130" d="100"/>
          <a:sy n="130" d="100"/>
        </p:scale>
        <p:origin x="354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281733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6700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37662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1878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562600" cy="413742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2"/>
            <a:ext cx="2209800" cy="273844"/>
          </a:xfrm>
        </p:spPr>
        <p:txBody>
          <a:bodyPr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2" y="4686156"/>
            <a:ext cx="5573483" cy="273844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057400"/>
            <a:ext cx="7123113" cy="1254919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87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87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314450"/>
            <a:ext cx="1600200" cy="325755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564CF2E0-CCC4-4E1E-9902-C3C36AB3FDA4}" type="datetimeFigureOut">
              <a:rPr lang="en-US" smtClean="0"/>
              <a:pPr/>
              <a:t>5/13/2017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5/13/2017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855" y="1715727"/>
            <a:ext cx="8291945" cy="2794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Group: </a:t>
            </a:r>
            <a:r>
              <a:rPr lang="en-US" sz="2400" b="1" dirty="0" smtClean="0">
                <a:solidFill>
                  <a:schemeClr val="bg1"/>
                </a:solidFill>
                <a:latin typeface="Roboto Condensed" charset="0"/>
                <a:ea typeface="Roboto Condensed" charset="0"/>
              </a:rPr>
              <a:t>EEERGC0197</a:t>
            </a:r>
            <a:r>
              <a:rPr lang="en-US" sz="2800" dirty="0" smtClean="0"/>
              <a:t> </a:t>
            </a:r>
            <a:endParaRPr lang="en-US" sz="2800" dirty="0" smtClean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Under the Guidance of</a:t>
            </a:r>
          </a:p>
          <a:p>
            <a:endParaRPr lang="en-US" sz="20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Mr. Nitin Kumar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Assistant Professor, Robotics and Automation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Department of ECE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Lovely Professional University </a:t>
            </a:r>
            <a:endParaRPr lang="en-US" sz="20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939636" y="2634698"/>
            <a:ext cx="10515600" cy="2376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dirty="0" smtClean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33399" y="8025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8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Smart Chair</a:t>
            </a:r>
            <a:endParaRPr lang="en-US" sz="2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533399" y="2620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28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Capstone Project Presentation</a:t>
            </a:r>
            <a:endParaRPr lang="en-US" sz="2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7657" y="2852057"/>
            <a:ext cx="4049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Roboto Condensed" charset="0"/>
                <a:ea typeface="Roboto Condensed" charset="0"/>
              </a:rPr>
              <a:t>SEERAPU PANKAJ (11304116)</a:t>
            </a:r>
          </a:p>
          <a:p>
            <a:r>
              <a:rPr lang="en-US" sz="1800" b="1" dirty="0" smtClean="0">
                <a:solidFill>
                  <a:schemeClr val="bg1"/>
                </a:solidFill>
                <a:latin typeface="Roboto Condensed" charset="0"/>
                <a:ea typeface="Roboto Condensed" charset="0"/>
              </a:rPr>
              <a:t>RAMA KRISHNA BOLLU (11304627)</a:t>
            </a:r>
          </a:p>
          <a:p>
            <a:r>
              <a:rPr lang="en-US" sz="1800" b="1" dirty="0" smtClean="0">
                <a:solidFill>
                  <a:schemeClr val="bg1"/>
                </a:solidFill>
                <a:latin typeface="Roboto Condensed" charset="0"/>
                <a:ea typeface="Roboto Condensed" charset="0"/>
              </a:rPr>
              <a:t>B. JEEVAN BABU (11303957)</a:t>
            </a:r>
          </a:p>
          <a:p>
            <a:r>
              <a:rPr lang="en-US" sz="1800" b="1" dirty="0" smtClean="0">
                <a:solidFill>
                  <a:schemeClr val="bg1"/>
                </a:solidFill>
                <a:latin typeface="Roboto Condensed" charset="0"/>
                <a:ea typeface="Roboto Condensed" charset="0"/>
              </a:rPr>
              <a:t>S.DEVENDRA KUMAR (11309852)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cer E\Desktop\smtp.JP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88578" y="854945"/>
            <a:ext cx="6936827" cy="37696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sp>
        <p:nvSpPr>
          <p:cNvPr id="4" name="Shape 249"/>
          <p:cNvSpPr txBox="1">
            <a:spLocks/>
          </p:cNvSpPr>
          <p:nvPr/>
        </p:nvSpPr>
        <p:spPr>
          <a:xfrm>
            <a:off x="0" y="0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Block Diagram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sp>
        <p:nvSpPr>
          <p:cNvPr id="3" name="Shape 249"/>
          <p:cNvSpPr txBox="1">
            <a:spLocks/>
          </p:cNvSpPr>
          <p:nvPr/>
        </p:nvSpPr>
        <p:spPr>
          <a:xfrm>
            <a:off x="152400" y="1839913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Unauthorized Access of Chair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6625616" cy="766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Using this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133794"/>
            <a:ext cx="6132600" cy="3145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Chair is having a feature of sending message to a registered mobile number whenever this chair is accessed.</a:t>
            </a:r>
          </a:p>
          <a:p>
            <a:r>
              <a:rPr lang="en-US" dirty="0" smtClean="0"/>
              <a:t>This is accomplished by monitoring PIR (passive infrared sensor) to detect radiation emitted from humans.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386345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3" name="Picture 2" descr="C:\Users\Acer E\Desktop\piraspberr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312275" y="0"/>
            <a:ext cx="36996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9"/>
          <p:cNvSpPr txBox="1">
            <a:spLocks/>
          </p:cNvSpPr>
          <p:nvPr/>
        </p:nvSpPr>
        <p:spPr>
          <a:xfrm>
            <a:off x="2271931" y="914400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Shape 249"/>
          <p:cNvSpPr txBox="1">
            <a:spLocks/>
          </p:cNvSpPr>
          <p:nvPr/>
        </p:nvSpPr>
        <p:spPr>
          <a:xfrm>
            <a:off x="2543324" y="892629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 Description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14</a:t>
            </a:fld>
            <a:endParaRPr lang="en"/>
          </a:p>
        </p:txBody>
      </p:sp>
      <p:pic>
        <p:nvPicPr>
          <p:cNvPr id="3" name="Picture 2" descr="C:\Users\Acer E\Desktop\pir interfacing.JP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78676" y="721152"/>
            <a:ext cx="6705599" cy="44223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9"/>
          <p:cNvSpPr txBox="1">
            <a:spLocks/>
          </p:cNvSpPr>
          <p:nvPr/>
        </p:nvSpPr>
        <p:spPr>
          <a:xfrm>
            <a:off x="464152" y="0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Block Diagram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sp>
        <p:nvSpPr>
          <p:cNvPr id="3" name="Shape 249"/>
          <p:cNvSpPr txBox="1">
            <a:spLocks/>
          </p:cNvSpPr>
          <p:nvPr/>
        </p:nvSpPr>
        <p:spPr>
          <a:xfrm>
            <a:off x="369150" y="1858489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0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Voice Controlled Chair Sitting Position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0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0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Automated Height Adjusting Back Rest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6324280" cy="766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Using this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133794"/>
            <a:ext cx="6132600" cy="31455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Chair is given voice command through an android application that will convert speech to text using speech recognizer.</a:t>
            </a:r>
          </a:p>
          <a:p>
            <a:r>
              <a:rPr lang="en-US" dirty="0" smtClean="0"/>
              <a:t>These commands are transmitted through Bluetooth communication to Bluetooth module.</a:t>
            </a:r>
          </a:p>
          <a:p>
            <a:r>
              <a:rPr lang="en-US" dirty="0" smtClean="0"/>
              <a:t>This linear actuator motion will determine the chair is in sitting position or resting position.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386345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  <p:pic>
        <p:nvPicPr>
          <p:cNvPr id="4" name="Picture 3" descr="C:\Users\Acer E\Desktop\actuator arduino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8163" y="0"/>
            <a:ext cx="42892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49"/>
          <p:cNvSpPr txBox="1">
            <a:spLocks/>
          </p:cNvSpPr>
          <p:nvPr/>
        </p:nvSpPr>
        <p:spPr>
          <a:xfrm>
            <a:off x="3249752" y="1527464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Description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Acer E\Desktop\linear.JP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0" y="667105"/>
            <a:ext cx="7588469" cy="39784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18</a:t>
            </a:fld>
            <a:endParaRPr lang="en"/>
          </a:p>
        </p:txBody>
      </p:sp>
      <p:sp>
        <p:nvSpPr>
          <p:cNvPr id="4" name="Shape 249"/>
          <p:cNvSpPr txBox="1">
            <a:spLocks/>
          </p:cNvSpPr>
          <p:nvPr/>
        </p:nvSpPr>
        <p:spPr>
          <a:xfrm>
            <a:off x="1452124" y="0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Block Diagram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  <p:sp>
        <p:nvSpPr>
          <p:cNvPr id="3" name="Shape 249"/>
          <p:cNvSpPr txBox="1">
            <a:spLocks/>
          </p:cNvSpPr>
          <p:nvPr/>
        </p:nvSpPr>
        <p:spPr>
          <a:xfrm>
            <a:off x="369150" y="1858489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Tracking</a:t>
            </a:r>
            <a:r>
              <a:rPr kumimoji="0" lang="en" sz="4800" b="1" i="0" u="none" strike="noStrike" kern="0" cap="none" spc="0" normalizeH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 Sitting Posture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142" y="1755736"/>
            <a:ext cx="8118710" cy="3145500"/>
          </a:xfrm>
        </p:spPr>
        <p:txBody>
          <a:bodyPr/>
          <a:lstStyle/>
          <a:p>
            <a:r>
              <a:rPr lang="en-US" sz="1800" dirty="0" smtClean="0"/>
              <a:t>The main Objective of the project is to create a chair that can ease the human’s life style and assist human in doing the featured tasks. </a:t>
            </a:r>
          </a:p>
          <a:p>
            <a:r>
              <a:rPr lang="en-US" sz="1800" dirty="0" smtClean="0"/>
              <a:t>This Chair has a feature of virtual notes or a digital note that is developed with an intension of avoiding paper notes and ink. </a:t>
            </a:r>
          </a:p>
          <a:p>
            <a:r>
              <a:rPr lang="en-US" sz="1800" dirty="0" smtClean="0"/>
              <a:t>The most common problem faced by students is sitting for long hours in study</a:t>
            </a:r>
            <a:br>
              <a:rPr lang="en-US" sz="1800" dirty="0" smtClean="0"/>
            </a:br>
            <a:r>
              <a:rPr lang="en-US" sz="1800" dirty="0" smtClean="0"/>
              <a:t>chair they get tired as well as the back rest of the chair is not as the same height of the person sitting in the chair. </a:t>
            </a:r>
          </a:p>
          <a:p>
            <a:r>
              <a:rPr lang="en-US" sz="1800" dirty="0" smtClean="0"/>
              <a:t>This chair is secured and alerts the user when the chair is accessed.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3335951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20</a:t>
            </a:fld>
            <a:endParaRPr lang="en"/>
          </a:p>
        </p:txBody>
      </p:sp>
      <p:pic>
        <p:nvPicPr>
          <p:cNvPr id="3" name="Picture 2" descr="C:\Users\Acer E\Desktop\ultrainterfaicng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107389" y="280555"/>
            <a:ext cx="4875301" cy="48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9"/>
          <p:cNvSpPr txBox="1">
            <a:spLocks/>
          </p:cNvSpPr>
          <p:nvPr/>
        </p:nvSpPr>
        <p:spPr>
          <a:xfrm>
            <a:off x="2497326" y="692401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 Description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21</a:t>
            </a:fld>
            <a:endParaRPr lang="en"/>
          </a:p>
        </p:txBody>
      </p:sp>
      <p:pic>
        <p:nvPicPr>
          <p:cNvPr id="3" name="Picture 2" descr="C:\Users\Acer E\Desktop\raspbery.JP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402280" y="959380"/>
            <a:ext cx="4780310" cy="41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9"/>
          <p:cNvSpPr txBox="1">
            <a:spLocks/>
          </p:cNvSpPr>
          <p:nvPr/>
        </p:nvSpPr>
        <p:spPr>
          <a:xfrm>
            <a:off x="568896" y="0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Block Diagram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4855" y="1515484"/>
            <a:ext cx="7221681" cy="3145500"/>
          </a:xfrm>
        </p:spPr>
        <p:txBody>
          <a:bodyPr>
            <a:normAutofit lnSpcReduction="10000"/>
          </a:bodyPr>
          <a:lstStyle/>
          <a:p>
            <a:r>
              <a:rPr lang="en-US" sz="2200" dirty="0" smtClean="0"/>
              <a:t>This chair can be used in offices that have separate Desktops for systems and chairs separate.</a:t>
            </a:r>
          </a:p>
          <a:p>
            <a:r>
              <a:rPr lang="en-US" sz="2200" dirty="0" smtClean="0"/>
              <a:t> Instead this smart chair comes with a combination of a computer as well as chair for resting. </a:t>
            </a:r>
          </a:p>
          <a:p>
            <a:r>
              <a:rPr lang="en-US" sz="2200" dirty="0" smtClean="0"/>
              <a:t>So </a:t>
            </a:r>
            <a:r>
              <a:rPr lang="en-US" sz="2200" dirty="0" smtClean="0"/>
              <a:t>the onboard computing applications like excel worksheets, web browsers, PowerPoint presentations can be made on the same chair. </a:t>
            </a:r>
          </a:p>
          <a:p>
            <a:r>
              <a:rPr lang="en-US" sz="2200" dirty="0" smtClean="0"/>
              <a:t>In this way it is economical as well as an innovative approach. </a:t>
            </a:r>
            <a:endParaRPr lang="en-US" sz="2200" dirty="0"/>
          </a:p>
        </p:txBody>
      </p:sp>
      <p:grpSp>
        <p:nvGrpSpPr>
          <p:cNvPr id="5" name="Shape 326"/>
          <p:cNvGrpSpPr/>
          <p:nvPr/>
        </p:nvGrpSpPr>
        <p:grpSpPr>
          <a:xfrm>
            <a:off x="263100" y="580105"/>
            <a:ext cx="407743" cy="391135"/>
            <a:chOff x="5233525" y="4954450"/>
            <a:chExt cx="538275" cy="516350"/>
          </a:xfrm>
        </p:grpSpPr>
        <p:sp>
          <p:nvSpPr>
            <p:cNvPr id="6" name="Shape 32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32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32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3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3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3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3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3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3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3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14647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87036" y="1868775"/>
            <a:ext cx="7221681" cy="31455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This makes working conditions interactive for the user. </a:t>
            </a:r>
          </a:p>
          <a:p>
            <a:r>
              <a:rPr lang="en-US" sz="2000" dirty="0" smtClean="0"/>
              <a:t>This chair is also designed by keeping in mind the students study chair or study table. </a:t>
            </a:r>
          </a:p>
          <a:p>
            <a:r>
              <a:rPr lang="en-US" sz="2000" dirty="0" smtClean="0"/>
              <a:t>In future every company is investing huge time and</a:t>
            </a:r>
            <a:br>
              <a:rPr lang="en-US" sz="2000" dirty="0" smtClean="0"/>
            </a:br>
            <a:r>
              <a:rPr lang="en-US" sz="2000" dirty="0" smtClean="0"/>
              <a:t>economy in saving natural resources. </a:t>
            </a:r>
          </a:p>
          <a:p>
            <a:r>
              <a:rPr lang="en-US" sz="2000" dirty="0" smtClean="0"/>
              <a:t>This chair is also build to support that research. Because</a:t>
            </a:r>
            <a:br>
              <a:rPr lang="en-US" sz="2000" dirty="0" smtClean="0"/>
            </a:br>
            <a:r>
              <a:rPr lang="en-US" sz="2000" dirty="0" smtClean="0"/>
              <a:t>the chair has a feature of Digital Notes there is no requirement of pen or paper to record his or her writings. </a:t>
            </a:r>
          </a:p>
          <a:p>
            <a:r>
              <a:rPr lang="en-US" sz="2000" dirty="0" smtClean="0"/>
              <a:t>It can also be used in hospitals for patients having backache.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200" dirty="0"/>
          </a:p>
        </p:txBody>
      </p:sp>
      <p:grpSp>
        <p:nvGrpSpPr>
          <p:cNvPr id="2" name="Shape 326"/>
          <p:cNvGrpSpPr/>
          <p:nvPr/>
        </p:nvGrpSpPr>
        <p:grpSpPr>
          <a:xfrm>
            <a:off x="263100" y="580105"/>
            <a:ext cx="407743" cy="391135"/>
            <a:chOff x="5233525" y="4954450"/>
            <a:chExt cx="538275" cy="516350"/>
          </a:xfrm>
        </p:grpSpPr>
        <p:sp>
          <p:nvSpPr>
            <p:cNvPr id="6" name="Shape 32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32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32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3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3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3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3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3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3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3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14647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ctrTitle" idx="4294967295"/>
          </p:nvPr>
        </p:nvSpPr>
        <p:spPr>
          <a:xfrm>
            <a:off x="0" y="2374900"/>
            <a:ext cx="6594475" cy="116046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9800"/>
                </a:solidFill>
              </a:rPr>
              <a:t>THANKS!</a:t>
            </a:r>
          </a:p>
        </p:txBody>
      </p:sp>
      <p:grpSp>
        <p:nvGrpSpPr>
          <p:cNvPr id="506" name="Shape 506"/>
          <p:cNvGrpSpPr/>
          <p:nvPr/>
        </p:nvGrpSpPr>
        <p:grpSpPr>
          <a:xfrm>
            <a:off x="3996209" y="966816"/>
            <a:ext cx="1197664" cy="1126776"/>
            <a:chOff x="5972700" y="2330200"/>
            <a:chExt cx="411625" cy="387275"/>
          </a:xfrm>
        </p:grpSpPr>
        <p:sp>
          <p:nvSpPr>
            <p:cNvPr id="507" name="Shape 50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529935" y="789709"/>
            <a:ext cx="780357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Roboto Condensed" charset="0"/>
                <a:ea typeface="Roboto Condensed" charset="0"/>
              </a:rPr>
              <a:t>Raspberry Pi 3                                            HDMI to VGA Converter                                         </a:t>
            </a:r>
          </a:p>
          <a:p>
            <a:r>
              <a:rPr lang="en-US" sz="2000" dirty="0" smtClean="0">
                <a:latin typeface="Roboto Condensed" charset="0"/>
                <a:ea typeface="Roboto Condensed" charset="0"/>
              </a:rPr>
              <a:t>7 inch 1024*600 LCD Panel                      VGA Cable </a:t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LCD driver board                                         Electro-Mechanical Linear Actuators</a:t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ARDUINO </a:t>
            </a:r>
            <a:r>
              <a:rPr lang="en-US" sz="2000" smtClean="0">
                <a:latin typeface="Roboto Condensed" charset="0"/>
                <a:ea typeface="Roboto Condensed" charset="0"/>
              </a:rPr>
              <a:t>UNO </a:t>
            </a:r>
            <a:r>
              <a:rPr lang="en-US" sz="2000" dirty="0" smtClean="0">
                <a:latin typeface="Roboto Condensed" charset="0"/>
                <a:ea typeface="Roboto Condensed" charset="0"/>
              </a:rPr>
              <a:t/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4 wire Resistive Touch Pad </a:t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Bluetooth Module </a:t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Ultrasonic Sensor </a:t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IR Sensor</a:t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PIR Sensor</a:t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Relay </a:t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12v DC Adapter</a:t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r>
              <a:rPr lang="en-US" sz="2000" dirty="0" smtClean="0">
                <a:latin typeface="Roboto Condensed" charset="0"/>
                <a:ea typeface="Roboto Condensed" charset="0"/>
              </a:rPr>
              <a:t>USB Cable </a:t>
            </a:r>
          </a:p>
          <a:p>
            <a:r>
              <a:rPr lang="en-US" sz="2000" dirty="0" smtClean="0">
                <a:latin typeface="Roboto Condensed" charset="0"/>
                <a:ea typeface="Roboto Condensed" charset="0"/>
              </a:rPr>
              <a:t>Switches </a:t>
            </a:r>
          </a:p>
          <a:p>
            <a:r>
              <a:rPr lang="en-US" sz="2000" dirty="0" smtClean="0">
                <a:latin typeface="Roboto Condensed" charset="0"/>
                <a:ea typeface="Roboto Condensed" charset="0"/>
              </a:rPr>
              <a:t/>
            </a:r>
            <a:br>
              <a:rPr lang="en-US" sz="2000" dirty="0" smtClean="0">
                <a:latin typeface="Roboto Condensed" charset="0"/>
                <a:ea typeface="Roboto Condensed" charset="0"/>
              </a:rPr>
            </a:br>
            <a:endParaRPr lang="en-US" sz="2000" dirty="0" smtClean="0">
              <a:latin typeface="Roboto Condensed" charset="0"/>
              <a:ea typeface="Roboto Condensed" charset="0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hape 249"/>
          <p:cNvSpPr txBox="1">
            <a:spLocks/>
          </p:cNvSpPr>
          <p:nvPr/>
        </p:nvSpPr>
        <p:spPr>
          <a:xfrm>
            <a:off x="530081" y="-145473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Components Used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ctrTitle" idx="4294967295"/>
          </p:nvPr>
        </p:nvSpPr>
        <p:spPr>
          <a:xfrm>
            <a:off x="0" y="1992313"/>
            <a:ext cx="8364538" cy="11588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dirty="0" smtClean="0">
                <a:solidFill>
                  <a:srgbClr val="FF9800"/>
                </a:solidFill>
              </a:rPr>
              <a:t>V</a:t>
            </a:r>
            <a:r>
              <a:rPr lang="en" sz="4800" dirty="0" smtClean="0">
                <a:solidFill>
                  <a:srgbClr val="FF9800"/>
                </a:solidFill>
              </a:rPr>
              <a:t>irtual Notes</a:t>
            </a:r>
            <a:endParaRPr lang="en" sz="4800" dirty="0">
              <a:solidFill>
                <a:srgbClr val="FF98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74" y="392575"/>
            <a:ext cx="6251543" cy="766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Using this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648800"/>
            <a:ext cx="6132600" cy="31455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Concept of Virtual notes is to make a digital notes which doesn’t require pen and paper to</a:t>
            </a:r>
            <a:br>
              <a:rPr lang="en-US" dirty="0" smtClean="0"/>
            </a:br>
            <a:r>
              <a:rPr lang="en-US" dirty="0" smtClean="0"/>
              <a:t>record the writing. </a:t>
            </a:r>
          </a:p>
          <a:p>
            <a:r>
              <a:rPr lang="en-US" dirty="0" smtClean="0"/>
              <a:t>This is a future scope of a digital notes where it could serve as medium of saving paper.</a:t>
            </a:r>
          </a:p>
          <a:p>
            <a:r>
              <a:rPr lang="en-US" dirty="0" smtClean="0"/>
              <a:t>Touch pad coordinates can be seen in real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386345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pic>
        <p:nvPicPr>
          <p:cNvPr id="3" name="Picture 2" descr="C:\Users\Acer E\Desktop\4 wire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175641" y="0"/>
            <a:ext cx="41620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9"/>
          <p:cNvSpPr txBox="1">
            <a:spLocks/>
          </p:cNvSpPr>
          <p:nvPr/>
        </p:nvSpPr>
        <p:spPr>
          <a:xfrm>
            <a:off x="202323" y="709798"/>
            <a:ext cx="8364183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0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 Description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3" name="Picture 2" descr="C:\Users\Acer E\Desktop\lCd screen.JPG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93986" y="904917"/>
            <a:ext cx="7672551" cy="35199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49"/>
          <p:cNvSpPr txBox="1">
            <a:spLocks/>
          </p:cNvSpPr>
          <p:nvPr/>
        </p:nvSpPr>
        <p:spPr>
          <a:xfrm>
            <a:off x="2600934" y="0"/>
            <a:ext cx="8364183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0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Block Diagram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sp>
        <p:nvSpPr>
          <p:cNvPr id="4" name="Shape 249"/>
          <p:cNvSpPr txBox="1">
            <a:spLocks/>
          </p:cNvSpPr>
          <p:nvPr/>
        </p:nvSpPr>
        <p:spPr>
          <a:xfrm>
            <a:off x="152400" y="1839913"/>
            <a:ext cx="8364538" cy="1158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4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E-Mail of Captured Notes</a:t>
            </a:r>
            <a:endParaRPr kumimoji="0" lang="en" sz="4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74" y="392575"/>
            <a:ext cx="6521707" cy="766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Using this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386041"/>
            <a:ext cx="6132600" cy="3145500"/>
          </a:xfrm>
        </p:spPr>
        <p:txBody>
          <a:bodyPr>
            <a:normAutofit/>
          </a:bodyPr>
          <a:lstStyle/>
          <a:p>
            <a:r>
              <a:rPr lang="en-IN" dirty="0" smtClean="0"/>
              <a:t>The Notes that is written on LCD Screen from the touch pad is captured by providing a keyboard interrupt. </a:t>
            </a:r>
            <a:endParaRPr lang="en-US" dirty="0" smtClean="0"/>
          </a:p>
          <a:p>
            <a:r>
              <a:rPr lang="en-IN" dirty="0" smtClean="0"/>
              <a:t>This notes captured is stored in a directory inside the memory of raspberry 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3863451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255</TotalTime>
  <Words>447</Words>
  <Application>Microsoft Office PowerPoint</Application>
  <PresentationFormat>On-screen Show (16:9)</PresentationFormat>
  <Paragraphs>85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Roboto Condensed</vt:lpstr>
      <vt:lpstr>Tw Cen MT</vt:lpstr>
      <vt:lpstr>Wingdings</vt:lpstr>
      <vt:lpstr>Wingdings 2</vt:lpstr>
      <vt:lpstr>Median</vt:lpstr>
      <vt:lpstr>Slide 1</vt:lpstr>
      <vt:lpstr>Introduction</vt:lpstr>
      <vt:lpstr>Slide 3</vt:lpstr>
      <vt:lpstr>Virtual Notes</vt:lpstr>
      <vt:lpstr>Benefits of Using this Module</vt:lpstr>
      <vt:lpstr>Slide 6</vt:lpstr>
      <vt:lpstr>Slide 7</vt:lpstr>
      <vt:lpstr>Slide 8</vt:lpstr>
      <vt:lpstr>Benefits of Using this Module</vt:lpstr>
      <vt:lpstr>Slide 10</vt:lpstr>
      <vt:lpstr>Slide 11</vt:lpstr>
      <vt:lpstr>Benefits of Using this Module</vt:lpstr>
      <vt:lpstr>Slide 13</vt:lpstr>
      <vt:lpstr>Slide 14</vt:lpstr>
      <vt:lpstr>Slide 15</vt:lpstr>
      <vt:lpstr>Benefits of Using this Module</vt:lpstr>
      <vt:lpstr>Slide 17</vt:lpstr>
      <vt:lpstr>Slide 18</vt:lpstr>
      <vt:lpstr>Slide 19</vt:lpstr>
      <vt:lpstr>Slide 20</vt:lpstr>
      <vt:lpstr>Slide 21</vt:lpstr>
      <vt:lpstr>Future Scope</vt:lpstr>
      <vt:lpstr>Future Scope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MILITARY ASSISTANCE AND SURVEILLANCE</dc:title>
  <cp:lastModifiedBy>santhosh</cp:lastModifiedBy>
  <cp:revision>79</cp:revision>
  <dcterms:modified xsi:type="dcterms:W3CDTF">2017-05-13T07:55:58Z</dcterms:modified>
</cp:coreProperties>
</file>